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343" r:id="rId3"/>
    <p:sldId id="344" r:id="rId4"/>
    <p:sldId id="346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Poulter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B56"/>
    <a:srgbClr val="0019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3841" autoAdjust="0"/>
  </p:normalViewPr>
  <p:slideViewPr>
    <p:cSldViewPr>
      <p:cViewPr>
        <p:scale>
          <a:sx n="90" d="100"/>
          <a:sy n="90" d="100"/>
        </p:scale>
        <p:origin x="-798" y="-72"/>
      </p:cViewPr>
      <p:guideLst>
        <p:guide orient="horz"/>
        <p:guide pos="13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3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7573-D821-407C-B5A0-F8CBAFAEC310}" type="datetimeFigureOut">
              <a:rPr lang="en-GB" smtClean="0"/>
              <a:pPr/>
              <a:t>15/07/2014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4F54-4F90-458A-8C41-AE440E02F7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506348-9BAE-4647-B008-A359E4E11D42}" type="datetimeFigureOut">
              <a:rPr lang="en-US"/>
              <a:pPr>
                <a:defRPr/>
              </a:pPr>
              <a:t>7/15/2014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231742-103C-4CD5-8CA5-14FDD7FCE4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97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disco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026" y="3861048"/>
            <a:ext cx="1696688" cy="18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1126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26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 userDrawn="1"/>
        </p:nvSpPr>
        <p:spPr>
          <a:xfrm>
            <a:off x="179512" y="332656"/>
            <a:ext cx="7488832" cy="504056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900" b="1">
                <a:solidFill>
                  <a:srgbClr val="414B56"/>
                </a:solidFill>
                <a:latin typeface="Arial"/>
                <a:cs typeface="Arial"/>
              </a:rPr>
              <a:t>Employee Communications &amp; Engagement Briefing Template</a:t>
            </a:r>
            <a:endParaRPr lang="en-US" sz="1900" b="1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1520" y="1340768"/>
            <a:ext cx="8640960" cy="36004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err="1" smtClean="0">
                <a:solidFill>
                  <a:srgbClr val="414B56"/>
                </a:solidFill>
                <a:latin typeface="Arial"/>
                <a:cs typeface="Arial"/>
              </a:rPr>
              <a:t>Programme</a:t>
            </a:r>
            <a:r>
              <a:rPr lang="en-US" sz="1000" b="1" dirty="0">
                <a:solidFill>
                  <a:srgbClr val="414B56"/>
                </a:solidFill>
                <a:latin typeface="Arial"/>
                <a:cs typeface="Arial"/>
              </a:rPr>
              <a:t>/project/campaign </a:t>
            </a:r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name</a:t>
            </a:r>
            <a:endParaRPr lang="en-US" sz="10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51520" y="1844824"/>
            <a:ext cx="8640960" cy="36004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>
                <a:solidFill>
                  <a:srgbClr val="414B56"/>
                </a:solidFill>
                <a:latin typeface="Arial"/>
                <a:cs typeface="Arial"/>
              </a:rPr>
              <a:t>Name and contact details</a:t>
            </a:r>
            <a:endParaRPr lang="en-GB" sz="1000" b="1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1521" y="3645024"/>
            <a:ext cx="2952328" cy="122413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>
                <a:solidFill>
                  <a:srgbClr val="414B56"/>
                </a:solidFill>
                <a:latin typeface="Arial"/>
                <a:cs typeface="Arial"/>
              </a:rPr>
              <a:t>2. </a:t>
            </a:r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What do you want to achieve?</a:t>
            </a:r>
            <a:endParaRPr lang="en-US" sz="1000" b="1" dirty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What does success look like for you if this project achieves all of its goals?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03849" y="3645024"/>
            <a:ext cx="5688632" cy="122413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521" y="4869160"/>
            <a:ext cx="2952328" cy="129614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000" b="1" dirty="0">
                <a:solidFill>
                  <a:srgbClr val="414B56"/>
                </a:solidFill>
                <a:latin typeface="Arial"/>
                <a:cs typeface="Arial"/>
              </a:rPr>
              <a:t>3. </a:t>
            </a:r>
            <a:r>
              <a:rPr lang="fi-FI" sz="1000" b="1" dirty="0" smtClean="0">
                <a:solidFill>
                  <a:srgbClr val="414B56"/>
                </a:solidFill>
                <a:latin typeface="Arial"/>
                <a:cs typeface="Arial"/>
              </a:rPr>
              <a:t>Current reality</a:t>
            </a:r>
            <a:endParaRPr lang="fi-FI" sz="1000" b="1" dirty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What is the context in which your project is operating? </a:t>
            </a:r>
          </a:p>
          <a:p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What might be stopping people from knowing/feeling or doing what they need to do?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203849" y="4869160"/>
            <a:ext cx="5688632" cy="129614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9792" y="1412776"/>
            <a:ext cx="6120680" cy="2160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7459" y="1916832"/>
            <a:ext cx="6123014" cy="2160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3848" y="3717031"/>
            <a:ext cx="5688632" cy="10801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03848" y="4869160"/>
            <a:ext cx="5688632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251521" y="2492895"/>
            <a:ext cx="2952328" cy="1152129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1. Summary of your project – e.g. summary of</a:t>
            </a:r>
            <a:r>
              <a:rPr lang="en-US" sz="1000" b="1" baseline="0" dirty="0" smtClean="0">
                <a:solidFill>
                  <a:srgbClr val="414B56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your ‘Vision for Change’</a:t>
            </a:r>
            <a:endParaRPr lang="en-US" sz="1000" b="1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203848" y="2492895"/>
            <a:ext cx="5688633" cy="1152129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203848" y="2564903"/>
            <a:ext cx="5688632" cy="10081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38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179512" y="332656"/>
            <a:ext cx="7488832" cy="504056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900" b="1">
                <a:solidFill>
                  <a:srgbClr val="414B56"/>
                </a:solidFill>
                <a:latin typeface="Arial"/>
                <a:cs typeface="Arial"/>
              </a:rPr>
              <a:t>Employee Communications &amp; Engagement Briefing Template</a:t>
            </a:r>
            <a:endParaRPr lang="en-US" sz="1900" b="1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51521" y="1412776"/>
            <a:ext cx="2880319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4. What might derail your</a:t>
            </a:r>
            <a:r>
              <a:rPr lang="en-US" sz="1000" b="1" baseline="0" dirty="0" smtClean="0">
                <a:solidFill>
                  <a:srgbClr val="414B56"/>
                </a:solidFill>
                <a:latin typeface="Arial"/>
                <a:cs typeface="Arial"/>
              </a:rPr>
              <a:t> project?</a:t>
            </a:r>
            <a:endParaRPr lang="en-US" sz="1000" b="1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US" sz="1000" b="1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Is there anything that might stop your project from being a success?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What are any current barriers?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1521" y="3068960"/>
            <a:ext cx="2880319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5. What</a:t>
            </a:r>
            <a:r>
              <a:rPr lang="en-US" sz="1000" b="1" baseline="0" dirty="0" smtClean="0">
                <a:solidFill>
                  <a:srgbClr val="414B56"/>
                </a:solidFill>
                <a:latin typeface="Arial"/>
                <a:cs typeface="Arial"/>
              </a:rPr>
              <a:t> do people really need to know?</a:t>
            </a:r>
            <a:endParaRPr lang="en-US" sz="1000" b="1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If someone remembered only three things about your project, what would they be?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1840" y="1412776"/>
            <a:ext cx="5760641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1840" y="3068960"/>
            <a:ext cx="5760641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1521" y="4581128"/>
            <a:ext cx="2880319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1000" b="1" dirty="0" smtClean="0">
                <a:solidFill>
                  <a:srgbClr val="414B56"/>
                </a:solidFill>
                <a:latin typeface="Arial"/>
                <a:cs typeface="Arial"/>
              </a:rPr>
              <a:t>6. Who are your</a:t>
            </a:r>
            <a:r>
              <a:rPr lang="es-ES_tradnl" sz="1000" b="1" baseline="0" dirty="0" smtClean="0">
                <a:solidFill>
                  <a:srgbClr val="414B56"/>
                </a:solidFill>
                <a:latin typeface="Arial"/>
                <a:cs typeface="Arial"/>
              </a:rPr>
              <a:t> key audiences?</a:t>
            </a:r>
            <a:endParaRPr lang="es-ES_tradnl" sz="1000" b="1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US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GB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GB" sz="1000" dirty="0" smtClean="0">
                <a:solidFill>
                  <a:srgbClr val="414B56"/>
                </a:solidFill>
                <a:latin typeface="Arial"/>
                <a:cs typeface="Arial"/>
              </a:rPr>
              <a:t>Who does this affect and who needs to know about it?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31840" y="4581128"/>
            <a:ext cx="5760641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31840" y="1412776"/>
            <a:ext cx="5760640" cy="1656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31840" y="3068960"/>
            <a:ext cx="5760640" cy="15121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31840" y="4581128"/>
            <a:ext cx="5760640" cy="15841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626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179512" y="332656"/>
            <a:ext cx="7488832" cy="504056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900" b="1">
                <a:solidFill>
                  <a:srgbClr val="414B56"/>
                </a:solidFill>
                <a:latin typeface="Arial"/>
                <a:cs typeface="Arial"/>
              </a:rPr>
              <a:t>Employee Communications &amp; Engagement Briefing Template</a:t>
            </a:r>
            <a:endParaRPr lang="en-US" sz="1900" b="1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51521" y="1412776"/>
            <a:ext cx="2880320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51521" y="3068960"/>
            <a:ext cx="2880320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8. Timings</a:t>
            </a:r>
            <a:endParaRPr lang="en-US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endParaRPr lang="en-US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14B56"/>
                </a:solidFill>
                <a:latin typeface="Arial"/>
                <a:cs typeface="Arial"/>
              </a:rPr>
              <a:t>Delivery date(s), Key milestones 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131841" y="1412776"/>
            <a:ext cx="5760640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131841" y="3068960"/>
            <a:ext cx="5760640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1521" y="4581128"/>
            <a:ext cx="2880320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solidFill>
                  <a:srgbClr val="414B56"/>
                </a:solidFill>
                <a:latin typeface="Arial"/>
                <a:cs typeface="Arial"/>
              </a:rPr>
              <a:t>9. Additional Notes</a:t>
            </a:r>
          </a:p>
          <a:p>
            <a:endParaRPr lang="en-US" sz="1000" b="1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14B56"/>
                </a:solidFill>
                <a:latin typeface="Arial"/>
                <a:cs typeface="Arial"/>
              </a:rPr>
              <a:t>Is there anything else we need to know? 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131841" y="4581128"/>
            <a:ext cx="5760640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31840" y="1412776"/>
            <a:ext cx="5760640" cy="1656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31840" y="3068960"/>
            <a:ext cx="5760640" cy="15121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31840" y="4581128"/>
            <a:ext cx="5760640" cy="15841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51521" y="1412776"/>
            <a:ext cx="2880320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000" b="1" dirty="0" smtClean="0">
                <a:solidFill>
                  <a:srgbClr val="414B56"/>
                </a:solidFill>
                <a:latin typeface="Arial"/>
                <a:cs typeface="Arial"/>
              </a:rPr>
              <a:t>7. Budget</a:t>
            </a:r>
          </a:p>
          <a:p>
            <a:endParaRPr lang="en-US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14B56"/>
                </a:solidFill>
                <a:latin typeface="Arial"/>
                <a:cs typeface="Arial"/>
              </a:rPr>
              <a:t>Is there a budget requirement for this activity?</a:t>
            </a:r>
          </a:p>
          <a:p>
            <a:endParaRPr lang="en-US" sz="1000" dirty="0" smtClean="0">
              <a:solidFill>
                <a:srgbClr val="414B56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14B56"/>
                </a:solidFill>
                <a:latin typeface="Arial"/>
                <a:cs typeface="Arial"/>
              </a:rPr>
              <a:t>If so, what is the budget and who is the budget owner? 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2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179512" y="332656"/>
            <a:ext cx="7488832" cy="504056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900" b="1">
                <a:solidFill>
                  <a:srgbClr val="414B56"/>
                </a:solidFill>
                <a:latin typeface="Arial"/>
                <a:cs typeface="Arial"/>
              </a:rPr>
              <a:t>Employee Communications &amp; Engagement Briefing Template</a:t>
            </a:r>
            <a:endParaRPr lang="en-US" sz="1900" b="1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51521" y="1412776"/>
            <a:ext cx="2880320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51521" y="3068960"/>
            <a:ext cx="2880320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 smtClean="0">
                <a:solidFill>
                  <a:srgbClr val="414B56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131841" y="1412776"/>
            <a:ext cx="5760640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131841" y="3068960"/>
            <a:ext cx="5760640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51521" y="4581128"/>
            <a:ext cx="2880320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131839" y="4581128"/>
            <a:ext cx="5760641" cy="158417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31840" y="1412776"/>
            <a:ext cx="5760640" cy="1656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31840" y="3068960"/>
            <a:ext cx="5760640" cy="15121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6" hasCustomPrompt="1"/>
          </p:nvPr>
        </p:nvSpPr>
        <p:spPr>
          <a:xfrm rot="20073244">
            <a:off x="1668175" y="2911563"/>
            <a:ext cx="5760640" cy="15841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aseline="0">
                <a:solidFill>
                  <a:srgbClr val="FF0000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 smtClean="0"/>
              <a:t>PLEASE DELETE THIS SLIDE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 rot="20104299">
            <a:off x="929816" y="2907542"/>
            <a:ext cx="6843889" cy="165618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1520" y="3068960"/>
            <a:ext cx="2880320" cy="1512168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00" dirty="0">
              <a:solidFill>
                <a:srgbClr val="414B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7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556792"/>
            <a:ext cx="6911975" cy="1296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>
                <a:solidFill>
                  <a:srgbClr val="414B56"/>
                </a:solidFill>
                <a:latin typeface="P22 Underground Pro Demi" panose="00000700000000000000" pitchFamily="2" charset="0"/>
              </a:defRPr>
            </a:lvl1pPr>
          </a:lstStyle>
          <a:p>
            <a:pPr lvl="0"/>
            <a:r>
              <a:rPr lang="en-GB" dirty="0" smtClean="0"/>
              <a:t>Add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79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discove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606" y="332656"/>
            <a:ext cx="730207" cy="792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27384"/>
            <a:ext cx="9144000" cy="108012"/>
          </a:xfrm>
          <a:prstGeom prst="rect">
            <a:avLst/>
          </a:prstGeom>
          <a:solidFill>
            <a:srgbClr val="00A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5" name="Picture 14" descr="BCF_logo.a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6381328"/>
            <a:ext cx="651024" cy="297770"/>
          </a:xfrm>
          <a:prstGeom prst="rect">
            <a:avLst/>
          </a:prstGeom>
        </p:spPr>
      </p:pic>
      <p:pic>
        <p:nvPicPr>
          <p:cNvPr id="16" name="Picture 15" descr="Transport_for_London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94" y="6402209"/>
            <a:ext cx="1008111" cy="2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9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62" r:id="rId4"/>
    <p:sldLayoutId id="2147483663" r:id="rId5"/>
    <p:sldLayoutId id="2147483661" r:id="rId6"/>
    <p:sldLayoutId id="21474836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55576" y="2276872"/>
            <a:ext cx="7632700" cy="7200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414B56"/>
                </a:solidFill>
                <a:latin typeface="Arial"/>
                <a:cs typeface="Arial"/>
              </a:rPr>
              <a:t>Employee Communications &amp; Engagement Briefing Template</a:t>
            </a:r>
            <a:endParaRPr lang="en-US" sz="3200" b="1" dirty="0">
              <a:solidFill>
                <a:srgbClr val="414B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6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9792" y="1916832"/>
            <a:ext cx="6120681" cy="2160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8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19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921387"/>
      </p:ext>
    </p:extLst>
  </p:cSld>
  <p:clrMapOvr>
    <a:masterClrMapping/>
  </p:clrMapOvr>
</p:sld>
</file>

<file path=ppt/theme/theme1.xml><?xml version="1.0" encoding="utf-8"?>
<a:theme xmlns:a="http://schemas.openxmlformats.org/drawingml/2006/main" name="bcf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cf theme" id="{E25A127F-3EC3-4131-A3C1-D76E5EC53C8B}" vid="{17930314-9F66-4D87-8890-796D041CF6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bcf theme</Template>
  <TotalTime>2795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bcf theme</vt:lpstr>
      <vt:lpstr>Slide 1</vt:lpstr>
      <vt:lpstr>Slide 2</vt:lpstr>
      <vt:lpstr>Slide 3</vt:lpstr>
      <vt:lpstr>Slide 4</vt:lpstr>
    </vt:vector>
  </TitlesOfParts>
  <Manager/>
  <Company>Transport For London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Change Framework</dc:title>
  <dc:subject/>
  <dc:creator/>
  <cp:keywords/>
  <dc:description/>
  <cp:lastModifiedBy>StephenmarkFoster</cp:lastModifiedBy>
  <cp:revision>245</cp:revision>
  <dcterms:created xsi:type="dcterms:W3CDTF">2014-01-10T16:04:42Z</dcterms:created>
  <dcterms:modified xsi:type="dcterms:W3CDTF">2014-07-15T21:48:56Z</dcterms:modified>
  <cp:category/>
</cp:coreProperties>
</file>